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8DA3E-C774-47E7-8269-E1B2FE2CE7B1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92E23-75C4-4D55-9D3A-C58118FC0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ka-raduga.ru/gallery/catalog/5526dbf43f542/f/302000/565feeca10017.jpg"/>
          <p:cNvPicPr/>
          <p:nvPr/>
        </p:nvPicPr>
        <p:blipFill>
          <a:blip r:embed="rId2" cstate="print"/>
          <a:srcRect l="6362" t="7574" r="7574" b="7574"/>
          <a:stretch>
            <a:fillRect/>
          </a:stretch>
        </p:blipFill>
        <p:spPr bwMode="auto">
          <a:xfrm>
            <a:off x="251520" y="188640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0-tub-ru.yandex.net/i?id=a1b7af68d99ba809793cfff9e69f1c99-srl&amp;n=13"/>
          <p:cNvPicPr/>
          <p:nvPr/>
        </p:nvPicPr>
        <p:blipFill>
          <a:blip r:embed="rId3" cstate="print"/>
          <a:srcRect l="5150" t="3938" r="5150" b="5150"/>
          <a:stretch>
            <a:fillRect/>
          </a:stretch>
        </p:blipFill>
        <p:spPr bwMode="auto">
          <a:xfrm>
            <a:off x="2699792" y="188640"/>
            <a:ext cx="21602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dn01.ru/files/users/images/a8/bf/a8bfae08ac72c8ca9e6d7db48192549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2410073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robinstore.ru/images/thumbs/420/67/kokoshnik_rospis_sinyaya_na_lente.jpg"/>
          <p:cNvPicPr/>
          <p:nvPr/>
        </p:nvPicPr>
        <p:blipFill>
          <a:blip r:embed="rId5" cstate="print"/>
          <a:srcRect t="28362" b="33772"/>
          <a:stretch>
            <a:fillRect/>
          </a:stretch>
        </p:blipFill>
        <p:spPr bwMode="auto">
          <a:xfrm>
            <a:off x="251520" y="2636912"/>
            <a:ext cx="307687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4b957a3588cced808175579de00e4093-l&amp;n=13"/>
          <p:cNvPicPr/>
          <p:nvPr/>
        </p:nvPicPr>
        <p:blipFill>
          <a:blip r:embed="rId6" cstate="print"/>
          <a:srcRect l="6362" t="3938" r="6362" b="7574"/>
          <a:stretch>
            <a:fillRect/>
          </a:stretch>
        </p:blipFill>
        <p:spPr bwMode="auto">
          <a:xfrm>
            <a:off x="3203848" y="2204864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epochbeads.files.wordpress.com/2014/04/garnet-kokoshnik-tiara1.jpg"/>
          <p:cNvPicPr/>
          <p:nvPr/>
        </p:nvPicPr>
        <p:blipFill>
          <a:blip r:embed="rId7" cstate="print"/>
          <a:srcRect l="6362" t="15830" r="5150" b="11559"/>
          <a:stretch>
            <a:fillRect/>
          </a:stretch>
        </p:blipFill>
        <p:spPr bwMode="auto">
          <a:xfrm>
            <a:off x="251520" y="4365104"/>
            <a:ext cx="27363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otvet.imgsmail.ru/download/4e436cf8bc5694d76b6d29c4ec847f6f_i-105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2" y="2276872"/>
            <a:ext cx="2391341" cy="230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0-tub-ru.yandex.net/i?id=88ff412699b1c8a8a6ba5756facad905-l&amp;n=13"/>
          <p:cNvPicPr/>
          <p:nvPr/>
        </p:nvPicPr>
        <p:blipFill>
          <a:blip r:embed="rId9" cstate="print"/>
          <a:srcRect l="22120" t="6362" r="22120" b="41515"/>
          <a:stretch>
            <a:fillRect/>
          </a:stretch>
        </p:blipFill>
        <p:spPr bwMode="auto">
          <a:xfrm>
            <a:off x="3275856" y="4437112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present.ru/upload/iblock/c23/c23e6f21cee0e2ff09b8b96fd2d53a97.jpg"/>
          <p:cNvPicPr/>
          <p:nvPr/>
        </p:nvPicPr>
        <p:blipFill>
          <a:blip r:embed="rId10" cstate="print"/>
          <a:srcRect l="19696" r="19696" b="40303"/>
          <a:stretch>
            <a:fillRect/>
          </a:stretch>
        </p:blipFill>
        <p:spPr bwMode="auto">
          <a:xfrm>
            <a:off x="5652120" y="4365105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ng.icons8.com/color/500/kokoshnik.png"/>
          <p:cNvPicPr/>
          <p:nvPr/>
        </p:nvPicPr>
        <p:blipFill>
          <a:blip r:embed="rId2" cstate="print"/>
          <a:srcRect l="7631" t="4604" r="6117"/>
          <a:stretch>
            <a:fillRect/>
          </a:stretch>
        </p:blipFill>
        <p:spPr bwMode="auto">
          <a:xfrm>
            <a:off x="395536" y="260648"/>
            <a:ext cx="201622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www.posuda.ru/upload/iblock/348/34851e7d042a9cdd1daab3228f34edbd.jpg"/>
          <p:cNvPicPr/>
          <p:nvPr/>
        </p:nvPicPr>
        <p:blipFill>
          <a:blip r:embed="rId3" cstate="print"/>
          <a:srcRect l="18484" t="4845" r="16059"/>
          <a:stretch>
            <a:fillRect/>
          </a:stretch>
        </p:blipFill>
        <p:spPr bwMode="auto">
          <a:xfrm>
            <a:off x="2627784" y="188640"/>
            <a:ext cx="20162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ru.yandex.net/i?id=d38816d5eec8bb9285858fc3fb1d5588-srl&amp;n=13"/>
          <p:cNvPicPr/>
          <p:nvPr/>
        </p:nvPicPr>
        <p:blipFill>
          <a:blip r:embed="rId4" cstate="print"/>
          <a:srcRect l="9998" t="6362" r="12423" b="6362"/>
          <a:stretch>
            <a:fillRect/>
          </a:stretch>
        </p:blipFill>
        <p:spPr bwMode="auto">
          <a:xfrm>
            <a:off x="4788024" y="260648"/>
            <a:ext cx="216024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agazin77.ru/wa-data/public/shop/products/91/02/291/images/418/418.970.jpg"/>
          <p:cNvPicPr/>
          <p:nvPr/>
        </p:nvPicPr>
        <p:blipFill>
          <a:blip r:embed="rId5" cstate="print"/>
          <a:srcRect l="9998" r="9998" b="5698"/>
          <a:stretch>
            <a:fillRect/>
          </a:stretch>
        </p:blipFill>
        <p:spPr bwMode="auto">
          <a:xfrm>
            <a:off x="467544" y="2348880"/>
            <a:ext cx="25202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agazin77.ru/wa-data/public/shop/products/55/02/255/images/995/995.970.jpg"/>
          <p:cNvPicPr/>
          <p:nvPr/>
        </p:nvPicPr>
        <p:blipFill>
          <a:blip r:embed="rId6" cstate="print"/>
          <a:srcRect l="13635" t="13635" r="11210" b="8786"/>
          <a:stretch>
            <a:fillRect/>
          </a:stretch>
        </p:blipFill>
        <p:spPr bwMode="auto">
          <a:xfrm>
            <a:off x="3059832" y="2492896"/>
            <a:ext cx="27363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s5.livemaster.ru/storage/6c/d7/271d4742aa03f6db7427fe0e3emo--russkij-stil-sarafan-len-i-bluza-hlopok-vesta.jpg"/>
          <p:cNvPicPr/>
          <p:nvPr/>
        </p:nvPicPr>
        <p:blipFill>
          <a:blip r:embed="rId7" cstate="print"/>
          <a:srcRect l="19696" t="9998" r="20908" b="9998"/>
          <a:stretch>
            <a:fillRect/>
          </a:stretch>
        </p:blipFill>
        <p:spPr bwMode="auto">
          <a:xfrm>
            <a:off x="5868144" y="2420888"/>
            <a:ext cx="259228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3140968"/>
            <a:ext cx="48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06896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72200" y="30689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aadfd57edefa980de838dd8278754d0f-l&amp;n=13"/>
          <p:cNvPicPr/>
          <p:nvPr/>
        </p:nvPicPr>
        <p:blipFill>
          <a:blip r:embed="rId2" cstate="print"/>
          <a:srcRect l="3938" r="8786" b="4421"/>
          <a:stretch>
            <a:fillRect/>
          </a:stretch>
        </p:blipFill>
        <p:spPr bwMode="auto">
          <a:xfrm>
            <a:off x="323528" y="0"/>
            <a:ext cx="252028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ruskostum.ru/assets/Uploads/kostumi-photos/07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223224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.ruvita.ru/store/product/86ad9a98-60e3-5939-a345-9a7f425df07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0"/>
            <a:ext cx="2466157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ages.ru.prom.st/430808085_w640_h640_8.jpg"/>
          <p:cNvPicPr/>
          <p:nvPr/>
        </p:nvPicPr>
        <p:blipFill>
          <a:blip r:embed="rId5" cstate="print"/>
          <a:srcRect l="5244" t="6772" r="7574" b="6772"/>
          <a:stretch>
            <a:fillRect/>
          </a:stretch>
        </p:blipFill>
        <p:spPr bwMode="auto">
          <a:xfrm>
            <a:off x="395536" y="3429000"/>
            <a:ext cx="24482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cs1.livemaster.ru/storage/63/c0/658f059c27b2935f27b40fcd60zg--raboty-dlya-detej-tantsevalnyj-kostyum-russkie.jpg"/>
          <p:cNvPicPr/>
          <p:nvPr/>
        </p:nvPicPr>
        <p:blipFill>
          <a:blip r:embed="rId6" cstate="print"/>
          <a:srcRect l="11938" t="8657" r="14563" b="3125"/>
          <a:stretch>
            <a:fillRect/>
          </a:stretch>
        </p:blipFill>
        <p:spPr bwMode="auto">
          <a:xfrm>
            <a:off x="3131840" y="3501008"/>
            <a:ext cx="208823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ages.ru.prom.st/406743728_w640_h640_lyubasha_1.jpg"/>
          <p:cNvPicPr/>
          <p:nvPr/>
        </p:nvPicPr>
        <p:blipFill>
          <a:blip r:embed="rId7" cstate="print"/>
          <a:srcRect l="7574" t="13159" r="5149" b="13159"/>
          <a:stretch>
            <a:fillRect/>
          </a:stretch>
        </p:blipFill>
        <p:spPr bwMode="auto">
          <a:xfrm>
            <a:off x="5508104" y="3501008"/>
            <a:ext cx="244827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476672"/>
            <a:ext cx="338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62068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6176" y="33265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36450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3717032"/>
            <a:ext cx="412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36450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s.ru.prom.st/443082982_w640_h640_5.jpg"/>
          <p:cNvPicPr/>
          <p:nvPr/>
        </p:nvPicPr>
        <p:blipFill>
          <a:blip r:embed="rId2" cstate="print"/>
          <a:srcRect l="3938" t="7574" r="5150" b="5104"/>
          <a:stretch>
            <a:fillRect/>
          </a:stretch>
        </p:blipFill>
        <p:spPr bwMode="auto">
          <a:xfrm>
            <a:off x="251520" y="0"/>
            <a:ext cx="244827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www.rusclothing.com/images/detailed/6/mb-dr-nata-gre_desx-50.jpg"/>
          <p:cNvPicPr/>
          <p:nvPr/>
        </p:nvPicPr>
        <p:blipFill>
          <a:blip r:embed="rId3" cstate="print"/>
          <a:srcRect l="5150" t="10096" r="5150" b="11996"/>
          <a:stretch>
            <a:fillRect/>
          </a:stretch>
        </p:blipFill>
        <p:spPr bwMode="auto">
          <a:xfrm>
            <a:off x="2843808" y="0"/>
            <a:ext cx="266429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.ruvita.ru/store/product/d250d601-a3c7-560a-9c86-5394ec249ce1"/>
          <p:cNvPicPr/>
          <p:nvPr/>
        </p:nvPicPr>
        <p:blipFill>
          <a:blip r:embed="rId4" cstate="print"/>
          <a:srcRect l="14847" t="11345" r="18484" b="5104"/>
          <a:stretch>
            <a:fillRect/>
          </a:stretch>
        </p:blipFill>
        <p:spPr bwMode="auto">
          <a:xfrm>
            <a:off x="5868144" y="0"/>
            <a:ext cx="252028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26064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188640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18864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s://img-fotki.yandex.ru/get/6001/134091466.24e/0_11e32d_d7bfd9dd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941991" y="2810536"/>
            <a:ext cx="1800201" cy="2893114"/>
          </a:xfrm>
          <a:prstGeom prst="rect">
            <a:avLst/>
          </a:prstGeom>
          <a:noFill/>
        </p:spPr>
      </p:pic>
      <p:pic>
        <p:nvPicPr>
          <p:cNvPr id="10" name="Picture 6" descr="https://img1.liveinternet.ru/images/attach/c/11/117/491/117491089_large_______________17a__2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265963" y="2582909"/>
            <a:ext cx="1692193" cy="3096343"/>
          </a:xfrm>
          <a:prstGeom prst="rect">
            <a:avLst/>
          </a:prstGeom>
          <a:noFill/>
        </p:spPr>
      </p:pic>
      <p:pic>
        <p:nvPicPr>
          <p:cNvPr id="11" name="Рисунок 10" descr="https://img0.liveinternet.ru/images/attach/d/0/139/220/139220048_photo_1513181328__kopiy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675372">
            <a:off x="6143047" y="4060078"/>
            <a:ext cx="1684784" cy="324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Ð°Ð±Ð¸ÑÐ¸Ð½Ñ Ð´Ð»Ñ Ð´ÐµÑÐµÐ¹"/>
          <p:cNvPicPr/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323528" y="0"/>
            <a:ext cx="2712861" cy="38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mg0.liveinternet.ru/images/attach/c/2/82/950/82950740_large_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28852" y="-1092572"/>
            <a:ext cx="4022576" cy="62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img1.liveinternet.ru/images/attach/c/11/117/491/117491089_large_______________17a__2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0"/>
            <a:ext cx="909320" cy="1196752"/>
          </a:xfrm>
          <a:prstGeom prst="rect">
            <a:avLst/>
          </a:prstGeom>
          <a:noFill/>
        </p:spPr>
      </p:pic>
      <p:pic>
        <p:nvPicPr>
          <p:cNvPr id="6" name="Picture 6" descr="https://img1.liveinternet.ru/images/attach/c/11/117/491/117491089_large_______________17a__2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16632"/>
            <a:ext cx="620153" cy="792088"/>
          </a:xfrm>
          <a:prstGeom prst="rect">
            <a:avLst/>
          </a:prstGeom>
          <a:noFill/>
        </p:spPr>
      </p:pic>
      <p:pic>
        <p:nvPicPr>
          <p:cNvPr id="7" name="Picture 8" descr="https://img-fotki.yandex.ru/get/6001/134091466.24e/0_11e32d_d7bfd9dd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0"/>
            <a:ext cx="851570" cy="1202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0.liveinternet.ru/images/attach/c/2/82/950/82950742_large_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31540" y="-931540"/>
            <a:ext cx="4149080" cy="601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mg1.liveinternet.ru/images/attach/c/2/82/950/82950743_large_08.jpg"/>
          <p:cNvPicPr/>
          <p:nvPr/>
        </p:nvPicPr>
        <p:blipFill>
          <a:blip r:embed="rId3" cstate="print"/>
          <a:srcRect t="50000"/>
          <a:stretch>
            <a:fillRect/>
          </a:stretch>
        </p:blipFill>
        <p:spPr bwMode="auto">
          <a:xfrm rot="5400000">
            <a:off x="5467536" y="544624"/>
            <a:ext cx="4221088" cy="313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s://img1.liveinternet.ru/images/attach/c/11/117/491/117491089_large_______________17a__2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349588" y="-76780"/>
            <a:ext cx="909320" cy="1440160"/>
          </a:xfrm>
          <a:prstGeom prst="rect">
            <a:avLst/>
          </a:prstGeom>
          <a:noFill/>
        </p:spPr>
      </p:pic>
      <p:pic>
        <p:nvPicPr>
          <p:cNvPr id="2056" name="Picture 8" descr="https://img-fotki.yandex.ru/get/6001/134091466.24e/0_11e32d_d7bfd9dd_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8047" y="2792921"/>
            <a:ext cx="1067594" cy="1763688"/>
          </a:xfrm>
          <a:prstGeom prst="rect">
            <a:avLst/>
          </a:prstGeom>
          <a:noFill/>
        </p:spPr>
      </p:pic>
      <p:pic>
        <p:nvPicPr>
          <p:cNvPr id="8" name="Picture 8" descr="https://img-fotki.yandex.ru/get/6001/134091466.24e/0_11e32d_d7bfd9dd_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046315" y="3314725"/>
            <a:ext cx="635546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img-fotki.yandex.ru/get/6001/134091466.24e/0_11e32d_d7bfd9dd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46315" y="3314725"/>
            <a:ext cx="635546" cy="1008112"/>
          </a:xfrm>
          <a:prstGeom prst="rect">
            <a:avLst/>
          </a:prstGeom>
          <a:noFill/>
        </p:spPr>
      </p:pic>
      <p:pic>
        <p:nvPicPr>
          <p:cNvPr id="7" name="Рисунок 6" descr="https://multiurok.ru/img/100160/image_596ee06404339.jpg"/>
          <p:cNvPicPr/>
          <p:nvPr/>
        </p:nvPicPr>
        <p:blipFill>
          <a:blip r:embed="rId3" cstate="print">
            <a:lum bright="-10000" contrast="40000"/>
          </a:blip>
          <a:srcRect l="13300" r="14032" b="59821"/>
          <a:stretch>
            <a:fillRect/>
          </a:stretch>
        </p:blipFill>
        <p:spPr bwMode="auto">
          <a:xfrm>
            <a:off x="1586077" y="502417"/>
            <a:ext cx="5971846" cy="585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12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6</cp:revision>
  <dcterms:created xsi:type="dcterms:W3CDTF">2018-09-30T14:28:52Z</dcterms:created>
  <dcterms:modified xsi:type="dcterms:W3CDTF">2018-10-01T13:41:43Z</dcterms:modified>
</cp:coreProperties>
</file>